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embeddedFontLst>
    <p:embeddedFont>
      <p:font typeface="Open Sans" panose="02020500000000000000" charset="0"/>
      <p:regular r:id="rId21"/>
      <p:bold r:id="rId22"/>
      <p:italic r:id="rId23"/>
      <p:boldItalic r:id="rId24"/>
    </p:embeddedFont>
    <p:embeddedFont>
      <p:font typeface="PT Sans Narrow" panose="02020500000000000000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885a495f0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885a495f0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1207facf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1207facf9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1207facf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1207facf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885a495f0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885a495f0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1207fad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1207fad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885a495f0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885a495f0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885a495f0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885a495f0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1207fad14_5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1207fad14_5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885a495f0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885a495f0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885a495f0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885a495f0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885a495f0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885a495f0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885a495f0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885a495f0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885a495f0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885a495f0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885a495f0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885a495f0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8bf31ba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8bf31ba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8bf31ba6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8bf31ba6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8bf31ba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8bf31ba6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885a495f0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885a495f0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4235850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421100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362666"/>
            <a:ext cx="7136668" cy="203195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5292001"/>
            <a:ext cx="7136668" cy="203195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3800052"/>
            <a:ext cx="48705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739800"/>
            <a:ext cx="8520600" cy="20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39942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3429200"/>
            <a:ext cx="9144000" cy="34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688233"/>
            <a:ext cx="3999900" cy="44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688233"/>
            <a:ext cx="3999900" cy="44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136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386233"/>
            <a:ext cx="4045200" cy="22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36358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5640967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954685"/>
            <a:ext cx="7136700" cy="13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Fun Taiwan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/>
              <a:t>(暫定)</a:t>
            </a:r>
            <a:endParaRPr sz="350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3571452"/>
            <a:ext cx="48705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第三組 2020.11.08</a:t>
            </a:r>
            <a:endParaRPr sz="170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謝詠嘉（技術長）、高之軒、陳宇河 </a:t>
            </a:r>
            <a:endParaRPr sz="170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黃柏澔、鍾佳伶（組長）、王柏翔 </a:t>
            </a:r>
            <a:endParaRPr sz="170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網頁操作- 黃柏澔 -修改功能畫面</a:t>
            </a:r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1"/>
          </p:nvPr>
        </p:nvSpPr>
        <p:spPr>
          <a:xfrm>
            <a:off x="311700" y="1078833"/>
            <a:ext cx="8520600" cy="440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2" y="909125"/>
            <a:ext cx="9042174" cy="530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網頁操作- 黃柏澔-刪除功能畫面</a:t>
            </a:r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1"/>
          </p:nvPr>
        </p:nvSpPr>
        <p:spPr>
          <a:xfrm>
            <a:off x="311700" y="1078833"/>
            <a:ext cx="8520600" cy="440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3" y="1204275"/>
            <a:ext cx="9106975" cy="521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網頁操作- 鍾佳伶</a:t>
            </a:r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body" idx="1"/>
          </p:nvPr>
        </p:nvSpPr>
        <p:spPr>
          <a:xfrm>
            <a:off x="311700" y="1078833"/>
            <a:ext cx="8520600" cy="440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7728"/>
            <a:ext cx="9143999" cy="472174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/>
          <p:nvPr/>
        </p:nvSpPr>
        <p:spPr>
          <a:xfrm>
            <a:off x="1867225" y="1925050"/>
            <a:ext cx="2431800" cy="414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4"/>
          <p:cNvSpPr/>
          <p:nvPr/>
        </p:nvSpPr>
        <p:spPr>
          <a:xfrm>
            <a:off x="4347900" y="1946175"/>
            <a:ext cx="1972800" cy="414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4"/>
          <p:cNvSpPr/>
          <p:nvPr/>
        </p:nvSpPr>
        <p:spPr>
          <a:xfrm>
            <a:off x="6385425" y="1925050"/>
            <a:ext cx="1972800" cy="414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4"/>
          <p:cNvSpPr/>
          <p:nvPr/>
        </p:nvSpPr>
        <p:spPr>
          <a:xfrm>
            <a:off x="8358225" y="1946175"/>
            <a:ext cx="810600" cy="414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4"/>
          <p:cNvSpPr/>
          <p:nvPr/>
        </p:nvSpPr>
        <p:spPr>
          <a:xfrm>
            <a:off x="8257050" y="3073225"/>
            <a:ext cx="810600" cy="414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4"/>
          <p:cNvSpPr txBox="1"/>
          <p:nvPr/>
        </p:nvSpPr>
        <p:spPr>
          <a:xfrm>
            <a:off x="1924850" y="1487475"/>
            <a:ext cx="20361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“地區”關鍵字查詢餐廳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4477225" y="1335075"/>
            <a:ext cx="21798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“餐廳名”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模糊查詢餐廳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6563700" y="1335075"/>
            <a:ext cx="14901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“會員帳號”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模糊查詢餐廳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7920300" y="2367300"/>
            <a:ext cx="20361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列出全部餐廳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7732700" y="3551925"/>
            <a:ext cx="1284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進入修改頁面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網頁操作- 鍾佳伶</a:t>
            </a:r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body" idx="1"/>
          </p:nvPr>
        </p:nvSpPr>
        <p:spPr>
          <a:xfrm>
            <a:off x="311700" y="1078833"/>
            <a:ext cx="8520600" cy="440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575" y="864300"/>
            <a:ext cx="3561523" cy="23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575" y="3207800"/>
            <a:ext cx="3561525" cy="2212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0575" y="5420675"/>
            <a:ext cx="3561527" cy="138873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/>
          <p:nvPr/>
        </p:nvSpPr>
        <p:spPr>
          <a:xfrm>
            <a:off x="2136500" y="1440750"/>
            <a:ext cx="2036100" cy="2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5359600" y="1371000"/>
            <a:ext cx="20361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上傳圖片修改首圖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25"/>
          <p:cNvSpPr/>
          <p:nvPr/>
        </p:nvSpPr>
        <p:spPr>
          <a:xfrm>
            <a:off x="3683550" y="3183125"/>
            <a:ext cx="339000" cy="2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3732225" y="4301900"/>
            <a:ext cx="339000" cy="2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5"/>
          <p:cNvSpPr/>
          <p:nvPr/>
        </p:nvSpPr>
        <p:spPr>
          <a:xfrm>
            <a:off x="3732225" y="5420675"/>
            <a:ext cx="339000" cy="2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1014650" y="6648000"/>
            <a:ext cx="414600" cy="2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1369375" y="3485350"/>
            <a:ext cx="2134500" cy="3054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25"/>
          <p:cNvCxnSpPr>
            <a:stCxn id="168" idx="3"/>
          </p:cNvCxnSpPr>
          <p:nvPr/>
        </p:nvCxnSpPr>
        <p:spPr>
          <a:xfrm>
            <a:off x="4172600" y="1545750"/>
            <a:ext cx="1037100" cy="10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" name="Google Shape;176;p25"/>
          <p:cNvCxnSpPr>
            <a:endCxn id="177" idx="1"/>
          </p:cNvCxnSpPr>
          <p:nvPr/>
        </p:nvCxnSpPr>
        <p:spPr>
          <a:xfrm>
            <a:off x="4053500" y="3283138"/>
            <a:ext cx="1156200" cy="103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7" name="Google Shape;177;p25"/>
          <p:cNvSpPr txBox="1"/>
          <p:nvPr/>
        </p:nvSpPr>
        <p:spPr>
          <a:xfrm>
            <a:off x="5209700" y="4134388"/>
            <a:ext cx="24321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按下修改鈕後，若確認修改，資料更新寫入DB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8" name="Google Shape;178;p25"/>
          <p:cNvCxnSpPr/>
          <p:nvPr/>
        </p:nvCxnSpPr>
        <p:spPr>
          <a:xfrm>
            <a:off x="4096400" y="4428050"/>
            <a:ext cx="1037100" cy="10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179;p25"/>
          <p:cNvCxnSpPr/>
          <p:nvPr/>
        </p:nvCxnSpPr>
        <p:spPr>
          <a:xfrm rot="10800000" flipH="1">
            <a:off x="4096400" y="4564175"/>
            <a:ext cx="1067400" cy="956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25"/>
          <p:cNvCxnSpPr/>
          <p:nvPr/>
        </p:nvCxnSpPr>
        <p:spPr>
          <a:xfrm>
            <a:off x="1467125" y="6747900"/>
            <a:ext cx="1037100" cy="10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" name="Google Shape;181;p25"/>
          <p:cNvSpPr txBox="1"/>
          <p:nvPr/>
        </p:nvSpPr>
        <p:spPr>
          <a:xfrm>
            <a:off x="2542100" y="6539450"/>
            <a:ext cx="20361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回餐廳搜尋列表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1848125" y="4570300"/>
            <a:ext cx="2036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填入欲修改之內容，</a:t>
            </a:r>
            <a:endParaRPr sz="13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不需修改者可留空</a:t>
            </a:r>
            <a:endParaRPr sz="13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>
            <a:spLocks noGrp="1"/>
          </p:cNvSpPr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網頁操作- 王柏翔</a:t>
            </a:r>
            <a:endParaRPr/>
          </a:p>
        </p:txBody>
      </p:sp>
      <p:sp>
        <p:nvSpPr>
          <p:cNvPr id="188" name="Google Shape;188;p26"/>
          <p:cNvSpPr txBox="1">
            <a:spLocks noGrp="1"/>
          </p:cNvSpPr>
          <p:nvPr>
            <p:ph type="body" idx="1"/>
          </p:nvPr>
        </p:nvSpPr>
        <p:spPr>
          <a:xfrm>
            <a:off x="311700" y="1078833"/>
            <a:ext cx="8520600" cy="440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3716"/>
            <a:ext cx="9144000" cy="37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/>
        </p:nvSpPr>
        <p:spPr>
          <a:xfrm>
            <a:off x="311700" y="5257800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點選按鈕A即可新增租車公司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點選按鈕B即可對所選取之租車公司做資料修改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點選按鈕C即可刪除所選取之租車公司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網頁操作- 陳宇河</a:t>
            </a:r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311700" y="1078833"/>
            <a:ext cx="8520600" cy="440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2500"/>
            <a:ext cx="9144000" cy="35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/>
          <p:nvPr/>
        </p:nvSpPr>
        <p:spPr>
          <a:xfrm>
            <a:off x="2920800" y="1790550"/>
            <a:ext cx="3109800" cy="355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可針對標題,文章作者文章分類搜尋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9" name="Google Shape;199;p27"/>
          <p:cNvCxnSpPr>
            <a:endCxn id="198" idx="1"/>
          </p:cNvCxnSpPr>
          <p:nvPr/>
        </p:nvCxnSpPr>
        <p:spPr>
          <a:xfrm rot="10800000" flipH="1">
            <a:off x="1490100" y="1968150"/>
            <a:ext cx="1430700" cy="5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27"/>
          <p:cNvCxnSpPr>
            <a:endCxn id="198" idx="3"/>
          </p:cNvCxnSpPr>
          <p:nvPr/>
        </p:nvCxnSpPr>
        <p:spPr>
          <a:xfrm rot="10800000">
            <a:off x="6030600" y="1968150"/>
            <a:ext cx="403200" cy="52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27"/>
          <p:cNvCxnSpPr>
            <a:endCxn id="198" idx="2"/>
          </p:cNvCxnSpPr>
          <p:nvPr/>
        </p:nvCxnSpPr>
        <p:spPr>
          <a:xfrm rot="10800000">
            <a:off x="4475700" y="2145750"/>
            <a:ext cx="122700" cy="35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Google Shape;202;p27"/>
          <p:cNvSpPr txBox="1"/>
          <p:nvPr/>
        </p:nvSpPr>
        <p:spPr>
          <a:xfrm>
            <a:off x="8693375" y="2789550"/>
            <a:ext cx="315900" cy="12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刪除功能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27"/>
          <p:cNvSpPr txBox="1"/>
          <p:nvPr/>
        </p:nvSpPr>
        <p:spPr>
          <a:xfrm>
            <a:off x="8022375" y="2777425"/>
            <a:ext cx="4032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編輯功能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7"/>
          <p:cNvSpPr/>
          <p:nvPr/>
        </p:nvSpPr>
        <p:spPr>
          <a:xfrm>
            <a:off x="8135175" y="3872500"/>
            <a:ext cx="177600" cy="3552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7"/>
          <p:cNvSpPr/>
          <p:nvPr/>
        </p:nvSpPr>
        <p:spPr>
          <a:xfrm>
            <a:off x="8762525" y="3872500"/>
            <a:ext cx="177600" cy="3552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網頁操作- 陳宇河</a:t>
            </a:r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body" idx="1"/>
          </p:nvPr>
        </p:nvSpPr>
        <p:spPr>
          <a:xfrm>
            <a:off x="311700" y="1078833"/>
            <a:ext cx="8520600" cy="440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899" y="745075"/>
            <a:ext cx="4571650" cy="593272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/>
          <p:nvPr/>
        </p:nvSpPr>
        <p:spPr>
          <a:xfrm>
            <a:off x="730225" y="2111675"/>
            <a:ext cx="30393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可修改文章標題,分類,內容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網頁操作- 謝詠嘉</a:t>
            </a:r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body" idx="1"/>
          </p:nvPr>
        </p:nvSpPr>
        <p:spPr>
          <a:xfrm>
            <a:off x="311700" y="1078833"/>
            <a:ext cx="8520600" cy="440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00" y="842949"/>
            <a:ext cx="8209803" cy="548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675" y="191463"/>
            <a:ext cx="6438675" cy="6475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分工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078833"/>
            <a:ext cx="8520600" cy="440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●"/>
            </a:pPr>
            <a:r>
              <a:rPr lang="zh-TW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高之軒 (會員)</a:t>
            </a:r>
            <a:endParaRPr sz="16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會員總表</a:t>
            </a:r>
            <a:r>
              <a:rPr lang="zh-TW" sz="15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(搜尋)</a:t>
            </a:r>
            <a:r>
              <a:rPr lang="zh-TW" sz="15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、會員資料修改、會員停權</a:t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●"/>
            </a:pPr>
            <a:r>
              <a:rPr lang="zh-TW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黃柏澔 (旅宿)</a:t>
            </a:r>
            <a:endParaRPr sz="16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旅宿總表</a:t>
            </a:r>
            <a:r>
              <a:rPr lang="zh-TW" sz="15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(搜尋)</a:t>
            </a:r>
            <a:r>
              <a:rPr lang="zh-TW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、旅宿</a:t>
            </a:r>
            <a:r>
              <a:rPr lang="zh-TW" sz="16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業者</a:t>
            </a:r>
            <a:r>
              <a:rPr lang="zh-TW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資料修改、旅宿業者資料刪除</a:t>
            </a:r>
            <a:endParaRPr sz="16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●"/>
            </a:pPr>
            <a:r>
              <a:rPr lang="zh-TW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鍾佳伶 (</a:t>
            </a:r>
            <a:r>
              <a:rPr lang="zh-TW" sz="16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餐廳)</a:t>
            </a:r>
            <a:endParaRPr sz="16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餐廳總表(搜尋)、</a:t>
            </a:r>
            <a:r>
              <a:rPr lang="zh-TW" sz="15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餐廳</a:t>
            </a:r>
            <a:r>
              <a:rPr lang="zh-TW" sz="16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資料修改</a:t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●"/>
            </a:pPr>
            <a:r>
              <a:rPr lang="zh-TW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王柏翔 (</a:t>
            </a:r>
            <a:r>
              <a:rPr lang="zh-TW" sz="16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交通</a:t>
            </a:r>
            <a:r>
              <a:rPr lang="zh-TW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16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租車行</a:t>
            </a:r>
            <a:r>
              <a:rPr lang="zh-TW" sz="15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總表(搜尋)、租車行、</a:t>
            </a:r>
            <a:r>
              <a:rPr lang="zh-TW" sz="16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業者資料修改</a:t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●"/>
            </a:pPr>
            <a:r>
              <a:rPr lang="zh-TW" sz="16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陳宇河 (論壇)</a:t>
            </a:r>
            <a:endParaRPr sz="160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文章總表(搜尋,編輯,刪除)</a:t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●"/>
            </a:pPr>
            <a:r>
              <a:rPr lang="zh-TW" sz="16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謝詠嘉 (景點、行程、客服)</a:t>
            </a:r>
            <a:endParaRPr sz="160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9011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資料庫匯入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822573"/>
            <a:ext cx="8520600" cy="57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執行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建立user 帳號:iii_team_dba 密碼:iiidba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建立table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匯入DDL: </a:t>
            </a:r>
            <a:r>
              <a:rPr lang="zh-TW" sz="1700" b="1"/>
              <a:t>other/sqlddl/export2.sql</a:t>
            </a:r>
            <a:endParaRPr sz="17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</a:t>
            </a:r>
            <a:endParaRPr sz="290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-57150" y="1155583"/>
            <a:ext cx="8520600" cy="440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網頁操作-高之軒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-57150" y="1155583"/>
            <a:ext cx="8520600" cy="440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初始資料</a:t>
            </a:r>
            <a:r>
              <a:rPr lang="en-US" altLang="zh-TW"/>
              <a:t>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</a:t>
            </a:r>
            <a:r>
              <a:rPr lang="zh-TW" dirty="0"/>
              <a:t>://localhost:8080/III_Project/initImg  存入圖片</a:t>
            </a:r>
            <a:endParaRPr dirty="0"/>
          </a:p>
          <a:p>
            <a:pPr marL="9144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dirty="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dirty="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5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網頁操作-高之軒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-57150" y="1155583"/>
            <a:ext cx="8520600" cy="440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2350"/>
            <a:ext cx="9144000" cy="32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網頁操作-高之軒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-57150" y="1155583"/>
            <a:ext cx="8520600" cy="440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4193"/>
            <a:ext cx="9144000" cy="4067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網頁操作-高之軒</a:t>
            </a: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-57150" y="1155583"/>
            <a:ext cx="8520600" cy="440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57950"/>
            <a:ext cx="7725899" cy="57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311700" y="212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網頁操作- 黃柏澔</a:t>
            </a:r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311700" y="1078833"/>
            <a:ext cx="8520600" cy="440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0400"/>
            <a:ext cx="9144000" cy="48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/>
          <p:nvPr/>
        </p:nvSpPr>
        <p:spPr>
          <a:xfrm>
            <a:off x="2443325" y="1925050"/>
            <a:ext cx="3896400" cy="453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1"/>
          <p:cNvSpPr txBox="1"/>
          <p:nvPr/>
        </p:nvSpPr>
        <p:spPr>
          <a:xfrm>
            <a:off x="6441525" y="1999100"/>
            <a:ext cx="1129200" cy="2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查詢飯店資料</a:t>
            </a:r>
            <a:endParaRPr sz="12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21"/>
          <p:cNvSpPr/>
          <p:nvPr/>
        </p:nvSpPr>
        <p:spPr>
          <a:xfrm>
            <a:off x="8292550" y="3174475"/>
            <a:ext cx="416400" cy="300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1"/>
          <p:cNvSpPr/>
          <p:nvPr/>
        </p:nvSpPr>
        <p:spPr>
          <a:xfrm>
            <a:off x="8708950" y="3174475"/>
            <a:ext cx="416400" cy="300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4" name="Google Shape;124;p21"/>
          <p:cNvCxnSpPr>
            <a:stCxn id="122" idx="0"/>
          </p:cNvCxnSpPr>
          <p:nvPr/>
        </p:nvCxnSpPr>
        <p:spPr>
          <a:xfrm rot="10800000">
            <a:off x="6941350" y="1212475"/>
            <a:ext cx="1559400" cy="1962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" name="Google Shape;125;p21"/>
          <p:cNvSpPr txBox="1"/>
          <p:nvPr/>
        </p:nvSpPr>
        <p:spPr>
          <a:xfrm>
            <a:off x="6015800" y="795925"/>
            <a:ext cx="12864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修改飯店資料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6" name="Google Shape;126;p21"/>
          <p:cNvCxnSpPr>
            <a:stCxn id="123" idx="0"/>
          </p:cNvCxnSpPr>
          <p:nvPr/>
        </p:nvCxnSpPr>
        <p:spPr>
          <a:xfrm rot="10800000">
            <a:off x="8292550" y="1027375"/>
            <a:ext cx="624600" cy="2147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7" name="Google Shape;127;p21"/>
          <p:cNvSpPr txBox="1"/>
          <p:nvPr/>
        </p:nvSpPr>
        <p:spPr>
          <a:xfrm>
            <a:off x="7570725" y="667675"/>
            <a:ext cx="12864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刪除飯店資料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431</Words>
  <Application>Microsoft Office PowerPoint</Application>
  <PresentationFormat>如螢幕大小 (4:3)</PresentationFormat>
  <Paragraphs>91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2" baseType="lpstr">
      <vt:lpstr>Arial</vt:lpstr>
      <vt:lpstr>Open Sans</vt:lpstr>
      <vt:lpstr>PT Sans Narrow</vt:lpstr>
      <vt:lpstr>Tropic</vt:lpstr>
      <vt:lpstr>Fun Taiwan (暫定)</vt:lpstr>
      <vt:lpstr>分工</vt:lpstr>
      <vt:lpstr>資料庫匯入</vt:lpstr>
      <vt:lpstr>網頁操作</vt:lpstr>
      <vt:lpstr>網頁操作-高之軒</vt:lpstr>
      <vt:lpstr>網頁操作-高之軒</vt:lpstr>
      <vt:lpstr>網頁操作-高之軒</vt:lpstr>
      <vt:lpstr>網頁操作-高之軒</vt:lpstr>
      <vt:lpstr>網頁操作- 黃柏澔</vt:lpstr>
      <vt:lpstr>網頁操作- 黃柏澔 -修改功能畫面</vt:lpstr>
      <vt:lpstr>網頁操作- 黃柏澔-刪除功能畫面</vt:lpstr>
      <vt:lpstr>網頁操作- 鍾佳伶</vt:lpstr>
      <vt:lpstr>網頁操作- 鍾佳伶</vt:lpstr>
      <vt:lpstr>網頁操作- 王柏翔</vt:lpstr>
      <vt:lpstr>網頁操作- 陳宇河</vt:lpstr>
      <vt:lpstr>網頁操作- 陳宇河</vt:lpstr>
      <vt:lpstr>網頁操作- 謝詠嘉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 Taiwan (暫定)</dc:title>
  <cp:lastModifiedBy>小嘉 謝</cp:lastModifiedBy>
  <cp:revision>1</cp:revision>
  <dcterms:modified xsi:type="dcterms:W3CDTF">2020-11-09T15:55:26Z</dcterms:modified>
</cp:coreProperties>
</file>